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530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AutoNum type="arabicPeriod"/>
            </a:pPr>
            <a:r>
              <a:rPr lang="en-US" sz="4000" dirty="0"/>
              <a:t>If you hike at an average speed of 2.8 miles </a:t>
            </a:r>
            <a:r>
              <a:rPr lang="en-US" sz="4000" dirty="0" smtClean="0"/>
              <a:t>per hour</a:t>
            </a:r>
            <a:r>
              <a:rPr lang="en-US" sz="4000" dirty="0"/>
              <a:t>, how long will it take you to hike a trail that </a:t>
            </a:r>
            <a:r>
              <a:rPr lang="en-US" sz="4000" dirty="0" smtClean="0"/>
              <a:t>is 7 </a:t>
            </a:r>
            <a:r>
              <a:rPr lang="en-US" sz="4000" dirty="0"/>
              <a:t>miles long</a:t>
            </a:r>
            <a:r>
              <a:rPr lang="en-US" sz="4000" dirty="0" smtClean="0"/>
              <a:t>?</a:t>
            </a:r>
          </a:p>
          <a:p>
            <a:pPr>
              <a:buFontTx/>
              <a:buAutoNum type="arabicPeriod"/>
            </a:pPr>
            <a:endParaRPr lang="en-US" sz="4000" dirty="0" smtClean="0"/>
          </a:p>
          <a:p>
            <a:pPr>
              <a:buFontTx/>
              <a:buAutoNum type="arabicPeriod" startAt="2"/>
            </a:pPr>
            <a:r>
              <a:rPr lang="en-US" sz="4000" dirty="0"/>
              <a:t>You cut a 54-inch rope into four pieces. Two of </a:t>
            </a:r>
            <a:r>
              <a:rPr lang="en-US" sz="4000" dirty="0" smtClean="0"/>
              <a:t>the pieces </a:t>
            </a:r>
            <a:r>
              <a:rPr lang="en-US" sz="4000" dirty="0"/>
              <a:t>are the same length, a third piece is twice </a:t>
            </a:r>
            <a:r>
              <a:rPr lang="en-US" sz="4000" dirty="0" smtClean="0"/>
              <a:t>as long </a:t>
            </a:r>
            <a:r>
              <a:rPr lang="en-US" sz="4000" dirty="0"/>
              <a:t>as each of the two equal pieces, and the </a:t>
            </a:r>
            <a:r>
              <a:rPr lang="en-US" sz="4000" dirty="0" smtClean="0"/>
              <a:t>fourth piece </a:t>
            </a:r>
            <a:r>
              <a:rPr lang="en-US" sz="4000" dirty="0"/>
              <a:t>is half as long as each of the two equal pieces</a:t>
            </a:r>
            <a:r>
              <a:rPr lang="en-US" sz="4000" dirty="0" smtClean="0"/>
              <a:t>. Find </a:t>
            </a:r>
            <a:r>
              <a:rPr lang="en-US" sz="4000" dirty="0"/>
              <a:t>the length of each piece.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2.5 hours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12 in., 12 in., 24 in., 6 in.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</TotalTime>
  <Words>194</Words>
  <Application>Microsoft Office PowerPoint</Application>
  <PresentationFormat>On-screen Show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1.5 Quiz</vt:lpstr>
      <vt:lpstr>1.5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84</cp:revision>
  <dcterms:created xsi:type="dcterms:W3CDTF">2010-08-17T17:31:29Z</dcterms:created>
  <dcterms:modified xsi:type="dcterms:W3CDTF">2012-04-02T18:44:09Z</dcterms:modified>
</cp:coreProperties>
</file>